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68F1-7FF5-48A0-ACFC-7677828810F2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8AC2-30B7-423D-99E1-08C6BC8821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78D-64CD-43F8-ACE2-22892704464F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2359-9C34-4941-A26D-046D92B997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D385-D651-431C-AF43-EF82CADA172A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1189-EADB-40CC-B4C9-8D13343546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221E-A0E2-4CF0-8638-6EFDB14C58D1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060F-E6E7-4F49-B459-31AB7FD000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5C6E-FC63-4189-A3DB-9DF65F5C1B86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6BBE-632C-411E-BC59-4F17E94272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5141-27BA-43DE-B63C-485C03AFFFB0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6381-5AA7-422B-A6C7-38A1012744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0179-A647-4015-BC54-2AC7B0ACE191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E29C-0096-46E8-8450-0CBD01A650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F02B-0999-4C03-8950-FC578A1862C4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7B7C-288E-439E-8542-353D3D3386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17C8-27CE-4CC1-8CBF-F58B83085F7C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728C-4D4C-4A93-B0EC-23240C1262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60DB-EB06-41A6-BEEF-8B7A8AB38D35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108E-9B6A-44E1-B804-0D49CEBECC7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E604-1D9F-40B3-911C-05F7C40FBEEE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8BC6-6CF0-4E5F-9EE3-4C13C749CB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B7397A-BA71-4825-8EBB-315D75A99C40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A847E4-9762-49CB-8666-76C368B717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Miranda\My Documents\miranda\My Pictures and Diaporamas\Nikon Transfer\belgija\DSCN0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713" y="115888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d:\Documents and Settings\Miranda\My Documents\miranda\My Pictures and Diaporamas\Nikon Transfer\belgija\DSCN0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620713"/>
            <a:ext cx="3989388" cy="2992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 descr="d:\Documents and Settings\Miranda\My Documents\miranda\My Pictures and Diaporamas\Nikon Transfer\belgija\DSCN0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5450" y="3695700"/>
            <a:ext cx="22272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d:\Documents and Settings\Miranda\My Documents\miranda\My Pictures and Diaporamas\Nikon Transfer\belgija\DSCN06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5788" y="3676650"/>
            <a:ext cx="223678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jeZBesedilom 3"/>
          <p:cNvSpPr txBox="1"/>
          <p:nvPr/>
        </p:nvSpPr>
        <p:spPr>
          <a:xfrm>
            <a:off x="130175" y="4076700"/>
            <a:ext cx="41544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LA GRAND-</a:t>
            </a:r>
            <a:r>
              <a:rPr lang="sl-SI" sz="3600" b="1" dirty="0" err="1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PLACE</a:t>
            </a:r>
            <a:endParaRPr lang="sl-SI" sz="36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l-SI"/>
          </a:p>
        </p:txBody>
      </p:sp>
      <p:pic>
        <p:nvPicPr>
          <p:cNvPr id="1026" name="Picture 2" descr="d:\Documents and Settings\Miranda\My Documents\miranda\My Pictures and Diaporamas\Nikon Transfer\belgija\DSCN0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81300"/>
            <a:ext cx="2844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Documents and Settings\Miranda\My Documents\miranda\My Pictures and Diaporamas\Nikon Transfer\belgija\DSCN0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8"/>
            <a:ext cx="41592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14341" name="Pravokotnik 6"/>
          <p:cNvSpPr>
            <a:spLocks noChangeArrowheads="1"/>
          </p:cNvSpPr>
          <p:nvPr/>
        </p:nvSpPr>
        <p:spPr bwMode="auto">
          <a:xfrm>
            <a:off x="395288" y="476250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MANNEKEN 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4" name="Picture 2" descr="d:\Documents and Settings\Miranda\My Documents\miranda\My Pictures and Diaporamas\Nikon Transfer\belgija\DSCN0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475" y="188913"/>
            <a:ext cx="4537075" cy="3402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d:\Documents and Settings\Miranda\My Documents\miranda\My Pictures and Diaporamas\Nikon Transfer\belgija\DSCN0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4176713"/>
            <a:ext cx="3006725" cy="2255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6" name="Picture 12" descr="DSCN06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98825"/>
            <a:ext cx="4100512" cy="3363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5365" name="Pravokotnik 4"/>
          <p:cNvSpPr>
            <a:spLocks noChangeArrowheads="1"/>
          </p:cNvSpPr>
          <p:nvPr/>
        </p:nvSpPr>
        <p:spPr bwMode="auto">
          <a:xfrm rot="-1031557">
            <a:off x="-23813" y="1308100"/>
            <a:ext cx="435927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LES CHOCOLATIERS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8" name="Picture 2" descr="d:\Documents and Settings\Miranda\My Documents\miranda\My Pictures and Diaporamas\Nikon Transfer\belgija\DSCN0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127000"/>
            <a:ext cx="4718050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Documents and Settings\Miranda\My Documents\miranda\My Pictures and Diaporamas\Nikon Transfer\belgija\DSCN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79329">
            <a:off x="6575425" y="4352926"/>
            <a:ext cx="2649537" cy="198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1" name="Picture 5" descr="d:\Documents and Settings\Miranda\My Documents\miranda\My Pictures and Diaporamas\Nikon Transfer\belgija\DSCN0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7766">
            <a:off x="376238" y="506413"/>
            <a:ext cx="2565400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6390" name="Pravokotnik 7"/>
          <p:cNvSpPr>
            <a:spLocks noChangeArrowheads="1"/>
          </p:cNvSpPr>
          <p:nvPr/>
        </p:nvSpPr>
        <p:spPr bwMode="auto">
          <a:xfrm>
            <a:off x="107950" y="5345113"/>
            <a:ext cx="2816225" cy="646112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L</a:t>
            </a:r>
            <a:r>
              <a:rPr lang="sl-SI" sz="3600" b="1">
                <a:solidFill>
                  <a:srgbClr val="953735"/>
                </a:solidFill>
                <a:latin typeface="Calibri" pitchFamily="34" charset="0"/>
              </a:rPr>
              <a:t>‘</a:t>
            </a:r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ATOMIUM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Miranda\My Documents\miranda\My Pictures and Diaporamas\Nikon Transfer\belgija\DSCN0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09975"/>
            <a:ext cx="4032250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4" name="Picture 4" descr="d:\Documents and Settings\Miranda\My Documents\miranda\My Pictures and Diaporamas\Nikon Transfer\belgija\DSCN0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175" y="3609975"/>
            <a:ext cx="4033838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6175" y="115888"/>
            <a:ext cx="4033838" cy="3290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7412" name="Pravokotnik 7"/>
          <p:cNvSpPr>
            <a:spLocks noChangeArrowheads="1"/>
          </p:cNvSpPr>
          <p:nvPr/>
        </p:nvSpPr>
        <p:spPr bwMode="auto">
          <a:xfrm>
            <a:off x="468313" y="836613"/>
            <a:ext cx="3009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LE QUARTIER</a:t>
            </a:r>
          </a:p>
          <a:p>
            <a:r>
              <a:rPr lang="sl-SI" sz="3600" b="1">
                <a:solidFill>
                  <a:srgbClr val="953735"/>
                </a:solidFill>
                <a:latin typeface="Maiandra GD" pitchFamily="34" charset="0"/>
              </a:rPr>
              <a:t>EUROPÉEN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Maiandra GD</vt:lpstr>
      <vt:lpstr>Officeova tema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mb</dc:creator>
  <cp:lastModifiedBy>Ursa Kastelic Vukadinovic</cp:lastModifiedBy>
  <cp:revision>5</cp:revision>
  <dcterms:created xsi:type="dcterms:W3CDTF">2010-11-22T18:54:22Z</dcterms:created>
  <dcterms:modified xsi:type="dcterms:W3CDTF">2015-06-07T17:30:50Z</dcterms:modified>
</cp:coreProperties>
</file>